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CA67-A2F2-4F85-928F-2F7713058968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6305-CB91-4171-AFD7-CA55387AFF6F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CA67-A2F2-4F85-928F-2F7713058968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6305-CB91-4171-AFD7-CA55387AFF6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CA67-A2F2-4F85-928F-2F7713058968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6305-CB91-4171-AFD7-CA55387AFF6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CA67-A2F2-4F85-928F-2F7713058968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6305-CB91-4171-AFD7-CA55387AFF6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CA67-A2F2-4F85-928F-2F7713058968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6305-CB91-4171-AFD7-CA55387AFF6F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CA67-A2F2-4F85-928F-2F7713058968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6305-CB91-4171-AFD7-CA55387AFF6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CA67-A2F2-4F85-928F-2F7713058968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6305-CB91-4171-AFD7-CA55387AFF6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CA67-A2F2-4F85-928F-2F7713058968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6305-CB91-4171-AFD7-CA55387AFF6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CA67-A2F2-4F85-928F-2F7713058968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6305-CB91-4171-AFD7-CA55387AFF6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CA67-A2F2-4F85-928F-2F7713058968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6305-CB91-4171-AFD7-CA55387AFF6F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BD3CA67-A2F2-4F85-928F-2F7713058968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F486305-CB91-4171-AFD7-CA55387AFF6F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BD3CA67-A2F2-4F85-928F-2F7713058968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F486305-CB91-4171-AFD7-CA55387AFF6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8784976" cy="6741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35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Prova oral (21/8)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pt-BR" dirty="0" smtClean="0"/>
              <a:t>Tema: “Como que o aculturamento pode destruir um povo”</a:t>
            </a:r>
          </a:p>
          <a:p>
            <a:pPr marL="118872" indent="0">
              <a:buNone/>
            </a:pPr>
            <a:endParaRPr lang="pt-BR" dirty="0"/>
          </a:p>
          <a:p>
            <a:pPr marL="118872" indent="0">
              <a:buNone/>
            </a:pPr>
            <a:r>
              <a:rPr lang="pt-BR" dirty="0" smtClean="0"/>
              <a:t>Você deverá pesquisar o significado da palavra “aculturamento” e montar sua apresentação, pode ser em grupo, mas não será feito em forma de debate, apenas uma explanação.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510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Matéria da prova (14/8)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Grupo 6 – “Contos de terror e mistério” páginas 9 a 14 e 19 .</a:t>
            </a: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           - “Contos fantásticos, páginas 23 e 24 e 27 a 29.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Livro: O império da Amazônia, de Pedro Cavalcanti.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906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Personagens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Contrapino</a:t>
            </a:r>
            <a:r>
              <a:rPr lang="pt-BR" dirty="0" smtClean="0"/>
              <a:t>, gosta de mecânica;</a:t>
            </a:r>
          </a:p>
          <a:p>
            <a:r>
              <a:rPr lang="pt-BR" dirty="0" smtClean="0"/>
              <a:t>Mão Sangrenta, um pouco atrapalhado;</a:t>
            </a:r>
          </a:p>
          <a:p>
            <a:r>
              <a:rPr lang="pt-BR" dirty="0" smtClean="0"/>
              <a:t>Santa Fé, acredita em tudo;</a:t>
            </a:r>
          </a:p>
          <a:p>
            <a:r>
              <a:rPr lang="pt-BR" dirty="0" smtClean="0"/>
              <a:t>Ceci, a única menina do grupo.</a:t>
            </a:r>
          </a:p>
          <a:p>
            <a:r>
              <a:rPr lang="pt-BR" dirty="0" smtClean="0"/>
              <a:t>Julius Antão, um pesquisador muito conceituado, porém muito atrapalhado.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7772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enredo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grupo de amigos vai à Amazônia para investigar um mistério envolvendo uma antiga civilização Maia.</a:t>
            </a:r>
          </a:p>
          <a:p>
            <a:r>
              <a:rPr lang="pt-BR" dirty="0" smtClean="0"/>
              <a:t>Chegando lá, sofrem um choque cultural.</a:t>
            </a:r>
          </a:p>
          <a:p>
            <a:r>
              <a:rPr lang="pt-BR" dirty="0" smtClean="0"/>
              <a:t>Acabam se metendo em confusões e quase morrem.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79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Deus Maias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23928" y="1775191"/>
            <a:ext cx="4762872" cy="4625609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Aparecem dois deuses na história – </a:t>
            </a:r>
            <a:r>
              <a:rPr lang="pt-BR" dirty="0" err="1" smtClean="0"/>
              <a:t>Quetzalcóatl</a:t>
            </a:r>
            <a:r>
              <a:rPr lang="pt-BR" dirty="0" smtClean="0"/>
              <a:t> e </a:t>
            </a:r>
            <a:r>
              <a:rPr lang="pt-BR" dirty="0" err="1" smtClean="0"/>
              <a:t>Tezcatlipoca</a:t>
            </a:r>
            <a:r>
              <a:rPr lang="pt-BR" dirty="0" smtClean="0"/>
              <a:t>, segundo a mitologia Maia, eles são rivais com características diferentes.</a:t>
            </a:r>
          </a:p>
          <a:p>
            <a:r>
              <a:rPr lang="pt-BR" dirty="0" smtClean="0"/>
              <a:t>O segundo deus gostava de sacrifícios humanos para não destruir o mundo.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" y="1484784"/>
            <a:ext cx="3990109" cy="52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94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luta dos deuses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55976" y="1775191"/>
            <a:ext cx="4330824" cy="4625609"/>
          </a:xfrm>
        </p:spPr>
        <p:txBody>
          <a:bodyPr/>
          <a:lstStyle/>
          <a:p>
            <a:r>
              <a:rPr lang="pt-BR" dirty="0" smtClean="0"/>
              <a:t>Segundo a crença, os dois deuses lutam para controlar o mundo, porém quando um deles assume o controle, o outro espera para poder voltar.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8" y="1543640"/>
            <a:ext cx="4339208" cy="531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38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Jogos sangrentos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63888" y="1775191"/>
            <a:ext cx="5122912" cy="4625609"/>
          </a:xfrm>
        </p:spPr>
        <p:txBody>
          <a:bodyPr/>
          <a:lstStyle/>
          <a:p>
            <a:r>
              <a:rPr lang="pt-BR" dirty="0" smtClean="0"/>
              <a:t>A cultura Maia era sangrenta</a:t>
            </a:r>
            <a:r>
              <a:rPr lang="pt-BR" smtClean="0"/>
              <a:t>, eles gostavam </a:t>
            </a:r>
            <a:r>
              <a:rPr lang="pt-BR" dirty="0" smtClean="0"/>
              <a:t>de ver sangue derramado.</a:t>
            </a:r>
          </a:p>
          <a:p>
            <a:r>
              <a:rPr lang="pt-BR" dirty="0" smtClean="0"/>
              <a:t>Havia muitos sacrifícios humanos.</a:t>
            </a:r>
          </a:p>
          <a:p>
            <a:r>
              <a:rPr lang="pt-BR" dirty="0" smtClean="0"/>
              <a:t>Um jogo – uma mistura de futebol e basquete e luta – envolvendo Mão Sangrento.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484784"/>
            <a:ext cx="3528392" cy="52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25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Templos Maias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139952" y="1775191"/>
            <a:ext cx="4546848" cy="4625609"/>
          </a:xfrm>
        </p:spPr>
        <p:txBody>
          <a:bodyPr/>
          <a:lstStyle/>
          <a:p>
            <a:r>
              <a:rPr lang="pt-BR" dirty="0" smtClean="0"/>
              <a:t>Similarmente à cultura egípcia, os Maias também homenageava seus deuses com templos. Historicamente, eram lugares de sacrifícios.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484784"/>
            <a:ext cx="4104456" cy="52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02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Choque cultural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Cada canto do mundo possui sua cultura;</a:t>
            </a:r>
          </a:p>
          <a:p>
            <a:r>
              <a:rPr lang="pt-BR" dirty="0" smtClean="0"/>
              <a:t>Com a aproximação dos países através da aviação, há inevitavelmente uma choque entre culturas.</a:t>
            </a:r>
          </a:p>
          <a:p>
            <a:r>
              <a:rPr lang="pt-BR" dirty="0" smtClean="0"/>
              <a:t>Por mais que não se entenda, é preciso respeitar a diversidade cultural.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696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49</TotalTime>
  <Words>344</Words>
  <Application>Microsoft Office PowerPoint</Application>
  <PresentationFormat>Apresentação na tela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Módulo</vt:lpstr>
      <vt:lpstr>Apresentação do PowerPoint</vt:lpstr>
      <vt:lpstr>Matéria da prova (14/8)</vt:lpstr>
      <vt:lpstr>Personagens </vt:lpstr>
      <vt:lpstr>O enredo</vt:lpstr>
      <vt:lpstr>Deus Maias</vt:lpstr>
      <vt:lpstr>A luta dos deuses</vt:lpstr>
      <vt:lpstr>Jogos sangrentos</vt:lpstr>
      <vt:lpstr>Templos Maias</vt:lpstr>
      <vt:lpstr>Choque cultural</vt:lpstr>
      <vt:lpstr>Prova oral (21/8)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CRISTIANO</dc:creator>
  <cp:lastModifiedBy>CRISTIANO</cp:lastModifiedBy>
  <cp:revision>4</cp:revision>
  <dcterms:created xsi:type="dcterms:W3CDTF">2015-08-06T22:37:28Z</dcterms:created>
  <dcterms:modified xsi:type="dcterms:W3CDTF">2015-08-06T23:26:43Z</dcterms:modified>
</cp:coreProperties>
</file>